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61163" cy="98821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DE53-9628-433F-B8ED-64A0F65383E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8B3-19F3-4FE4-B41E-4B351459D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4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DE53-9628-433F-B8ED-64A0F65383E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8B3-19F3-4FE4-B41E-4B351459D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50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DE53-9628-433F-B8ED-64A0F65383E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8B3-19F3-4FE4-B41E-4B351459D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344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DE53-9628-433F-B8ED-64A0F65383E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8B3-19F3-4FE4-B41E-4B351459D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26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DE53-9628-433F-B8ED-64A0F65383E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8B3-19F3-4FE4-B41E-4B351459D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6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DE53-9628-433F-B8ED-64A0F65383E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8B3-19F3-4FE4-B41E-4B351459D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9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DE53-9628-433F-B8ED-64A0F65383E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8B3-19F3-4FE4-B41E-4B351459D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86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DE53-9628-433F-B8ED-64A0F65383E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8B3-19F3-4FE4-B41E-4B351459D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272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DE53-9628-433F-B8ED-64A0F65383E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8B3-19F3-4FE4-B41E-4B351459D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8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DE53-9628-433F-B8ED-64A0F65383E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8B3-19F3-4FE4-B41E-4B351459D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58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8DE53-9628-433F-B8ED-64A0F65383E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3A8B3-19F3-4FE4-B41E-4B351459D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802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8DE53-9628-433F-B8ED-64A0F65383E6}" type="datetimeFigureOut">
              <a:rPr lang="en-US" smtClean="0"/>
              <a:t>5/6/2024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3A8B3-19F3-4FE4-B41E-4B351459DD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694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2681" y="987425"/>
            <a:ext cx="4700719" cy="4873625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839788" y="749300"/>
            <a:ext cx="3932237" cy="5119688"/>
          </a:xfrm>
        </p:spPr>
        <p:txBody>
          <a:bodyPr/>
          <a:lstStyle/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реализации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 мероприятий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профилактического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«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Здоровый город»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г.Любань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2019 –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годы» на 2024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(п.17) 24.04.2024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читальном зале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Любанской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районной библиотеки имени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И.А.Муравейко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проведен круглый стол на тему «Экологические проблемы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Любанщины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с участием начальника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Любанской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районной инспекции природных рес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рсов и охраны окружающей среды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Малащука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А.А. (о природных ресурсах и экологических проблемах родного края) и помощника врача-гигиениста ГУ «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Любанский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РЦГЭ» Волох И.А. (о реализации профилактического проекта «Здоровый город»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г.Любань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о профилактике курения, наркомании среди подростков).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783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101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cp:lastPrinted>2024-05-06T07:28:56Z</cp:lastPrinted>
  <dcterms:created xsi:type="dcterms:W3CDTF">2024-05-06T07:27:35Z</dcterms:created>
  <dcterms:modified xsi:type="dcterms:W3CDTF">2024-05-06T07:29:29Z</dcterms:modified>
</cp:coreProperties>
</file>